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2" r:id="rId2"/>
    <p:sldId id="261" r:id="rId3"/>
    <p:sldId id="262" r:id="rId4"/>
    <p:sldId id="263" r:id="rId5"/>
    <p:sldId id="266" r:id="rId6"/>
    <p:sldId id="264" r:id="rId7"/>
    <p:sldId id="265" r:id="rId8"/>
    <p:sldId id="267" r:id="rId9"/>
    <p:sldId id="258" r:id="rId10"/>
    <p:sldId id="268" r:id="rId11"/>
    <p:sldId id="269" r:id="rId12"/>
    <p:sldId id="260" r:id="rId13"/>
    <p:sldId id="270" r:id="rId14"/>
    <p:sldId id="257" r:id="rId1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67A04-EEE0-4ACC-8FC7-DA3889281DD2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AA586-31CB-490A-AD7E-3E91ACE01FD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489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7AA586-31CB-490A-AD7E-3E91ACE01FD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3136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8532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008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853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4586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372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3336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733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7932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21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986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651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8E065-1BAC-4A2B-A5E9-6A5516E3685B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C6CD2-EB28-4218-AFE4-3D9855D6D2F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77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4172" y="1844824"/>
            <a:ext cx="89698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800" dirty="0" smtClean="0"/>
              <a:t>TRANSVERSALIDAD</a:t>
            </a:r>
            <a:endParaRPr lang="es-MX" sz="8800" dirty="0"/>
          </a:p>
        </p:txBody>
      </p:sp>
    </p:spTree>
    <p:extLst>
      <p:ext uri="{BB962C8B-B14F-4D97-AF65-F5344CB8AC3E}">
        <p14:creationId xmlns:p14="http://schemas.microsoft.com/office/powerpoint/2010/main" val="1346942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mario\Desktop\cotizaciones 2022\TRANSVERSALIDAD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27583" y="323755"/>
            <a:ext cx="7056784" cy="529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98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mario\Desktop\cotizaciones 2022\TRANSVERSALIDAD\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83557" y="1360771"/>
            <a:ext cx="528058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mario\Desktop\cotizaciones 2022\Imagen de WhatsApp 2022-12-03 a las 10.30.53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332656"/>
            <a:ext cx="3384376" cy="601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415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mario\Desktop\cotizaciones 2022\Imagen de WhatsApp 2022-12-05 a las 11.27.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77461" y="331539"/>
            <a:ext cx="3964470" cy="60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Users\mario\Desktop\cotizaciones 2022\Imagen de WhatsApp 2022-12-05 a las 11.29.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332655"/>
            <a:ext cx="4824536" cy="643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053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C:\Users\mario\Desktop\cotizaciones 2022\TRANSVERSALIDAD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7504" y="149795"/>
            <a:ext cx="4342971" cy="624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4" descr="C:\Users\mario\Desktop\cotizaciones 2022\TRANSVERSALIDAD\1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572001" y="137813"/>
            <a:ext cx="4567980" cy="625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006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ario\Desktop\cotizaciones 2022\TRANSVERSALIDAD\1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71969" y="1988670"/>
            <a:ext cx="655238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5" descr="C:\Users\mario\Desktop\cotizaciones 2022\TRANSVERSALIDAD\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6"/>
          <a:stretch/>
        </p:blipFill>
        <p:spPr bwMode="auto">
          <a:xfrm flipV="1">
            <a:off x="539552" y="620687"/>
            <a:ext cx="3154135" cy="539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46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mario\Desktop\cotizaciones 2022\TRANSVERSALIDAD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259632" y="908720"/>
            <a:ext cx="6840760" cy="513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674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mario\Desktop\cotizaciones 2022\TRANSVERSALIDAD\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747" y="0"/>
            <a:ext cx="5122317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:\Users\mario\Desktop\cotizaciones 2022\TRANSVERSALIDAD\3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26"/>
          <a:stretch/>
        </p:blipFill>
        <p:spPr bwMode="auto">
          <a:xfrm flipV="1">
            <a:off x="1331640" y="3100388"/>
            <a:ext cx="6377309" cy="375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965633" cy="310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977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mario\Desktop\cotizaciones 2022\TRANSVERSALIDAD\4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0" y="0"/>
            <a:ext cx="4572000" cy="686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C:\Users\mario\Desktop\cotizaciones 2022\TRANSVERSALIDAD\4.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391473" y="1710"/>
            <a:ext cx="4752527" cy="685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41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mario\Desktop\cotizaciones 2022\TRANSVERSALIDAD\3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0547" b="33279"/>
          <a:stretch/>
        </p:blipFill>
        <p:spPr bwMode="auto">
          <a:xfrm rot="10800000" flipV="1">
            <a:off x="647601" y="326354"/>
            <a:ext cx="2412231" cy="620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38281"/>
          <a:stretch/>
        </p:blipFill>
        <p:spPr bwMode="auto">
          <a:xfrm rot="10800000">
            <a:off x="4572000" y="620688"/>
            <a:ext cx="3240360" cy="535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294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mario\Desktop\cotizaciones 2022\TRANSVERSALIDAD\4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7494" y="2325062"/>
            <a:ext cx="5820649" cy="43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 descr="C:\Users\mario\Desktop\cotizaciones 2022\TRANSVERSALIDAD\4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8"/>
          <a:stretch/>
        </p:blipFill>
        <p:spPr bwMode="auto">
          <a:xfrm flipV="1">
            <a:off x="6030248" y="260648"/>
            <a:ext cx="3006248" cy="62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C:\Users\mario\Desktop\cotizaciones 2022\TRANSVERSALIDAD\4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46549" y="-1733381"/>
            <a:ext cx="2375045" cy="586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562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mario\Desktop\cotizaciones 2022\TRANSVERSALIDAD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55576" y="814259"/>
            <a:ext cx="6768752" cy="507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19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mario\Desktop\cotizaciones 2022\Imagen de WhatsApp 2022-12-05 a las 11.33.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5696" y="188640"/>
            <a:ext cx="4620796" cy="578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601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C:\Users\mario\Desktop\cotizaciones 2022\Imagen de WhatsApp 2022-12-05 a las 13.16.5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36"/>
          <a:stretch/>
        </p:blipFill>
        <p:spPr bwMode="auto">
          <a:xfrm flipH="1">
            <a:off x="0" y="0"/>
            <a:ext cx="60253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C:\Users\mario\Desktop\cotizaciones 2022\Imagen de WhatsApp 2022-12-05 a las 14.04.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56043" y="0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C:\Users\mario\Desktop\cotizaciones 2022\Imagen de WhatsApp 2022-12-05 a las 14.05.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4128" y="3162267"/>
            <a:ext cx="3419872" cy="369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9315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</Words>
  <Application>Microsoft Office PowerPoint</Application>
  <PresentationFormat>Presentación en pantalla (4:3)</PresentationFormat>
  <Paragraphs>2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mario</dc:creator>
  <cp:lastModifiedBy>mario</cp:lastModifiedBy>
  <cp:revision>6</cp:revision>
  <dcterms:created xsi:type="dcterms:W3CDTF">2022-12-08T20:34:26Z</dcterms:created>
  <dcterms:modified xsi:type="dcterms:W3CDTF">2022-12-15T16:50:08Z</dcterms:modified>
</cp:coreProperties>
</file>