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5954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158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481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279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497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153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752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0411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475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405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700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30DA9-6774-44EF-894D-1A00EFEC6B36}" type="datetimeFigureOut">
              <a:rPr lang="es-MX" smtClean="0"/>
              <a:t>15/12/2022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8E257-1D57-4CBD-B9C3-8449330CC9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1423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113" y="1844824"/>
            <a:ext cx="918200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3800" dirty="0" smtClean="0"/>
              <a:t>PROFIMMEZ</a:t>
            </a:r>
            <a:endParaRPr lang="es-MX" sz="13800" dirty="0"/>
          </a:p>
        </p:txBody>
      </p:sp>
    </p:spTree>
    <p:extLst>
      <p:ext uri="{BB962C8B-B14F-4D97-AF65-F5344CB8AC3E}">
        <p14:creationId xmlns:p14="http://schemas.microsoft.com/office/powerpoint/2010/main" val="973352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mario\Desktop\cotizaciones 2022\TRANSVERSALIDAD\3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63" b="20026"/>
          <a:stretch/>
        </p:blipFill>
        <p:spPr bwMode="auto">
          <a:xfrm rot="11183461" flipH="1" flipV="1">
            <a:off x="1055841" y="1304048"/>
            <a:ext cx="7299144" cy="351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065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mario\Desktop\cotizaciones 2022\Imagen de WhatsApp 2022-12-03 a las 10.30.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2422404" y="177996"/>
            <a:ext cx="3541537" cy="629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206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mario\Desktop\cotizaciones 2022\Imagen de WhatsApp 2022-12-03 a las 10.30.52..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82"/>
          <a:stretch/>
        </p:blipFill>
        <p:spPr bwMode="auto">
          <a:xfrm rot="5400000" flipH="1">
            <a:off x="1236120" y="-489142"/>
            <a:ext cx="5519629" cy="748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764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2191697" y="-455391"/>
            <a:ext cx="4544586" cy="799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835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mario\Desktop\cotizaciones 2022\Imagen de WhatsApp 2022-12-03 a las 10.30.52..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78"/>
          <a:stretch/>
        </p:blipFill>
        <p:spPr bwMode="auto">
          <a:xfrm flipH="1">
            <a:off x="611560" y="1085304"/>
            <a:ext cx="787190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499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Picture 24" descr="C:\Users\mario\Desktop\cotizaciones 2022\Imagen de WhatsApp 2022-12-03 a las 10.30.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2201823" y="-1060461"/>
            <a:ext cx="4824536" cy="85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902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mario\Desktop\cotizaciones 2022\TRANSVERSALIDAD\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95536" y="1052736"/>
            <a:ext cx="528058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ario\Desktop\cotizaciones 2022\PROFIMMEZ\Imagen de WhatsApp 2022-12-13 a las 10.32.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52735"/>
            <a:ext cx="2970331" cy="396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1737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Presentación en pantalla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mario</dc:creator>
  <cp:lastModifiedBy>mario</cp:lastModifiedBy>
  <cp:revision>1</cp:revision>
  <dcterms:created xsi:type="dcterms:W3CDTF">2022-12-15T16:50:13Z</dcterms:created>
  <dcterms:modified xsi:type="dcterms:W3CDTF">2022-12-15T16:50:48Z</dcterms:modified>
</cp:coreProperties>
</file>